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472" r:id="rId19"/>
    <p:sldId id="473" r:id="rId20"/>
    <p:sldId id="474" r:id="rId21"/>
    <p:sldId id="467" r:id="rId22"/>
    <p:sldId id="262" r:id="rId23"/>
    <p:sldId id="475" r:id="rId24"/>
    <p:sldId id="459" r:id="rId25"/>
    <p:sldId id="476" r:id="rId26"/>
    <p:sldId id="477" r:id="rId27"/>
    <p:sldId id="478" r:id="rId28"/>
    <p:sldId id="454" r:id="rId29"/>
    <p:sldId id="311" r:id="rId30"/>
    <p:sldId id="390" r:id="rId31"/>
    <p:sldId id="468" r:id="rId32"/>
    <p:sldId id="441" r:id="rId33"/>
    <p:sldId id="455" r:id="rId34"/>
    <p:sldId id="481"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7"/>
    <p:restoredTop sz="79028" autoAdjust="0"/>
  </p:normalViewPr>
  <p:slideViewPr>
    <p:cSldViewPr snapToGrid="0" snapToObjects="1">
      <p:cViewPr varScale="1">
        <p:scale>
          <a:sx n="102" d="100"/>
          <a:sy n="102" d="100"/>
        </p:scale>
        <p:origin x="1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7/7/20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Tree>
    <p:extLst>
      <p:ext uri="{BB962C8B-B14F-4D97-AF65-F5344CB8AC3E}">
        <p14:creationId xmlns:p14="http://schemas.microsoft.com/office/powerpoint/2010/main" val="2107265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memo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6572</TotalTime>
  <Words>2330</Words>
  <Application>Microsoft Macintosh PowerPoint</Application>
  <PresentationFormat>Widescreen</PresentationFormat>
  <Paragraphs>235</Paragraphs>
  <Slides>35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Laboratory Medicine Core Data Analysis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59</cp:revision>
  <cp:lastPrinted>2019-04-19T05:58:35Z</cp:lastPrinted>
  <dcterms:created xsi:type="dcterms:W3CDTF">2019-04-18T16:34:04Z</dcterms:created>
  <dcterms:modified xsi:type="dcterms:W3CDTF">2020-07-07T19:00:26Z</dcterms:modified>
</cp:coreProperties>
</file>